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339" r:id="rId2"/>
    <p:sldId id="340" r:id="rId3"/>
    <p:sldId id="330" r:id="rId4"/>
    <p:sldId id="259" r:id="rId5"/>
    <p:sldId id="263" r:id="rId6"/>
    <p:sldId id="297" r:id="rId7"/>
    <p:sldId id="266" r:id="rId8"/>
    <p:sldId id="267" r:id="rId9"/>
    <p:sldId id="269" r:id="rId10"/>
    <p:sldId id="270" r:id="rId11"/>
    <p:sldId id="338" r:id="rId12"/>
    <p:sldId id="272" r:id="rId13"/>
    <p:sldId id="273" r:id="rId14"/>
    <p:sldId id="274" r:id="rId15"/>
    <p:sldId id="275" r:id="rId16"/>
    <p:sldId id="276" r:id="rId17"/>
    <p:sldId id="311" r:id="rId18"/>
    <p:sldId id="278" r:id="rId19"/>
    <p:sldId id="279" r:id="rId20"/>
    <p:sldId id="280" r:id="rId21"/>
    <p:sldId id="281" r:id="rId22"/>
    <p:sldId id="282" r:id="rId23"/>
    <p:sldId id="283" r:id="rId24"/>
    <p:sldId id="312" r:id="rId25"/>
    <p:sldId id="285" r:id="rId26"/>
    <p:sldId id="287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38527-4C55-4120-A454-7129E7E70AF4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0FC62-E7AE-4B35-9529-216A1F5BC9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881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46680-12C9-4957-BDDB-E79D841FBC9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07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4212173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65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172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b="1" dirty="0">
                <a:latin typeface="Poppins ExtraBold"/>
              </a:rPr>
              <a:t>Datapakke</a:t>
            </a:r>
            <a:br>
              <a:rPr lang="da-DK" sz="2500" b="1" dirty="0">
                <a:latin typeface="Poppins ExtraBold"/>
              </a:rPr>
            </a:br>
            <a:r>
              <a:rPr lang="da-DK" sz="2800" dirty="0">
                <a:latin typeface="Poppins ExtraBold"/>
              </a:rPr>
              <a:t>Fynsklyngen (Syddanmark)</a:t>
            </a:r>
            <a:endParaRPr lang="da-DK" sz="3200" dirty="0">
              <a:latin typeface="Poppins ExtraBold"/>
            </a:endParaRP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>
            <a:normAutofit fontScale="25000" lnSpcReduction="20000"/>
          </a:bodyPr>
          <a:lstStyle/>
          <a:p>
            <a:r>
              <a:rPr lang="da-DK" sz="64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48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D35047D-5C5D-420B-ADA0-1F91CC57991B}"/>
              </a:ext>
            </a:extLst>
          </p:cNvPr>
          <p:cNvSpPr/>
          <p:nvPr/>
        </p:nvSpPr>
        <p:spPr>
          <a:xfrm>
            <a:off x="715617" y="2345635"/>
            <a:ext cx="7364896" cy="3717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1071ABE-8249-4905-B0D0-4E1345C35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081420"/>
            <a:ext cx="5781675" cy="39814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5DA76F6-2CB5-4B3C-A7F7-278A073C637F}"/>
              </a:ext>
            </a:extLst>
          </p:cNvPr>
          <p:cNvSpPr/>
          <p:nvPr/>
        </p:nvSpPr>
        <p:spPr>
          <a:xfrm>
            <a:off x="839788" y="1451113"/>
            <a:ext cx="4934847" cy="3220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5015522-673D-4299-8B4F-9ADC4524E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1634603"/>
            <a:ext cx="4594570" cy="358879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3" y="526774"/>
            <a:ext cx="3343899" cy="972258"/>
          </a:xfrm>
        </p:spPr>
        <p:txBody>
          <a:bodyPr/>
          <a:lstStyle/>
          <a:p>
            <a:r>
              <a:rPr lang="da-DK" sz="3500" b="1" dirty="0">
                <a:latin typeface="Poppins ExtraBold"/>
              </a:rPr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 err="1">
                <a:latin typeface="Poppins Light" panose="020B0604020202020204" charset="0"/>
                <a:cs typeface="Poppins Light" panose="020B0604020202020204" charset="0"/>
              </a:rPr>
              <a:t>Midtklyngen</a:t>
            </a:r>
            <a:endParaRPr lang="da-DK" sz="900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6394837" y="3224085"/>
            <a:ext cx="109131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</a:t>
            </a:r>
            <a:r>
              <a:rPr lang="da-DK" b="0"/>
              <a:t>Holbæk Sygehus</a:t>
            </a:r>
            <a:endParaRPr lang="da-DK" b="0" dirty="0"/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30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1D87ED71-8DBD-40AC-93C7-6A5C6212E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9" y="1581757"/>
            <a:ext cx="4687886" cy="379531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DD015186-937C-4A91-861C-A8CAFD7D50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76200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1094"/>
          <a:stretch/>
        </p:blipFill>
        <p:spPr>
          <a:xfrm>
            <a:off x="6217920" y="0"/>
            <a:ext cx="587883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EBF5BAD-4AA0-4205-B4BF-7EAADD80E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482" y="1782153"/>
            <a:ext cx="3841543" cy="3451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820E834-51BA-4F03-AC4B-7BE98CA8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28" y="112648"/>
            <a:ext cx="12028371" cy="6543686"/>
          </a:xfrm>
          <a:prstGeom prst="rect">
            <a:avLst/>
          </a:prstGeom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AA657AB-6E11-464D-B7C4-8463C68EE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06" y="1337784"/>
            <a:ext cx="4719130" cy="3951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8C3CF4CD-E4C9-4C0B-81A2-C7FE0810A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1574730"/>
            <a:ext cx="5724525" cy="40862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7276D93B-9136-4F85-8CD1-64C3AC185199}"/>
</file>

<file path=customXml/itemProps2.xml><?xml version="1.0" encoding="utf-8"?>
<ds:datastoreItem xmlns:ds="http://schemas.openxmlformats.org/officeDocument/2006/customXml" ds:itemID="{E8FC3FE9-33E8-4422-BE1A-9795686F645F}"/>
</file>

<file path=customXml/itemProps3.xml><?xml version="1.0" encoding="utf-8"?>
<ds:datastoreItem xmlns:ds="http://schemas.openxmlformats.org/officeDocument/2006/customXml" ds:itemID="{E49AB483-90B4-4DB6-A04C-2E2843B523C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509</Words>
  <Application>Microsoft Office PowerPoint</Application>
  <PresentationFormat>Widescreen</PresentationFormat>
  <Paragraphs>66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Poppins</vt:lpstr>
      <vt:lpstr>Poppins Black</vt:lpstr>
      <vt:lpstr>Poppins ExtraBold</vt:lpstr>
      <vt:lpstr>Poppins Light</vt:lpstr>
      <vt:lpstr>Poppins SemiBold</vt:lpstr>
      <vt:lpstr>Republic</vt:lpstr>
      <vt:lpstr>Custom Design</vt:lpstr>
      <vt:lpstr>Datapakke Fynsklyngen (Syddanmark)</vt:lpstr>
      <vt:lpstr>Om datapakken</vt:lpstr>
      <vt:lpstr>Populationsoverblik</vt:lpstr>
      <vt:lpstr>Populationsoverblik</vt:lpstr>
      <vt:lpstr>Populationsoverblik 2</vt:lpstr>
      <vt:lpstr>Ældre borgere på 80 år og derover</vt:lpstr>
      <vt:lpstr>Dublet af Ældre borgere på 80 år og derover: Overblik</vt:lpstr>
      <vt:lpstr>Ældre borgere på 80 år og derover: Overblik 2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27</cp:revision>
  <dcterms:created xsi:type="dcterms:W3CDTF">2016-09-04T11:54:55Z</dcterms:created>
  <dcterms:modified xsi:type="dcterms:W3CDTF">2023-07-31T13:18:49Z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